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11"/>
  </p:notesMasterIdLst>
  <p:sldIdLst>
    <p:sldId id="256" r:id="rId6"/>
    <p:sldId id="266" r:id="rId7"/>
    <p:sldId id="257" r:id="rId8"/>
    <p:sldId id="267" r:id="rId9"/>
    <p:sldId id="258" r:id="rId10"/>
  </p:sldIdLst>
  <p:sldSz cx="12192000" cy="6858000"/>
  <p:notesSz cx="6858000" cy="9144000"/>
  <p:defaultTextStyle>
    <a:defPPr rtl="0">
      <a:defRPr lang="ga-I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e Learning Rooms" initials="TLR" lastIdx="2" clrIdx="0">
    <p:extLst>
      <p:ext uri="{19B8F6BF-5375-455C-9EA6-DF929625EA0E}">
        <p15:presenceInfo xmlns:p15="http://schemas.microsoft.com/office/powerpoint/2012/main" userId="2be7a2558b14e25e" providerId="Windows Live"/>
      </p:ext>
    </p:extLst>
  </p:cmAuthor>
  <p:cmAuthor id="2" name="Alice Sheahan" initials="AS" lastIdx="6" clrIdx="1">
    <p:extLst>
      <p:ext uri="{19B8F6BF-5375-455C-9EA6-DF929625EA0E}">
        <p15:presenceInfo xmlns:p15="http://schemas.microsoft.com/office/powerpoint/2012/main" userId="S::asheahan@safefood.net::3aa778e6-37ee-452e-9bd1-a705878393e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2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6CCBCD3-ED61-0DD0-DBA8-F412319A670F}" v="4" dt="2020-12-02T14:56:06.691"/>
    <p1510:client id="{72B4D405-83E0-CD98-3BB9-8B3560CE2668}" v="1" dt="2020-12-04T15:27:59.280"/>
    <p1510:client id="{72E1793A-17E7-EBB5-427C-CD6C55C84CD4}" v="6" dt="2020-12-04T12:28:24.746"/>
    <p1510:client id="{D51B9C76-A473-5DAC-A70E-B599FC664113}" v="30" dt="2020-12-02T14:46:01.058"/>
    <p1510:client id="{E364196B-8B59-39A4-2EC3-46CF202806BC}" v="1" dt="2020-12-03T15:39:10.86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92"/>
    <p:restoredTop sz="66259"/>
  </p:normalViewPr>
  <p:slideViewPr>
    <p:cSldViewPr snapToGrid="0">
      <p:cViewPr varScale="1">
        <p:scale>
          <a:sx n="82" d="100"/>
          <a:sy n="82" d="100"/>
        </p:scale>
        <p:origin x="198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8" d="100"/>
          <a:sy n="58" d="100"/>
        </p:scale>
        <p:origin x="286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commentAuthors" Target="commentAuthor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AB1D213-5871-8F4C-9231-7686F3CD669F}" type="datetimeFigureOut">
              <a:rPr lang="en-IE" smtClean="0"/>
              <a:t>21/10/2021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ga"/>
              <a:t>Click to edit Master text styles</a:t>
            </a:r>
          </a:p>
          <a:p>
            <a:pPr lvl="1" rtl="0"/>
            <a:r>
              <a:rPr lang="ga"/>
              <a:t>Second level</a:t>
            </a:r>
          </a:p>
          <a:p>
            <a:pPr lvl="2" rtl="0"/>
            <a:r>
              <a:rPr lang="ga"/>
              <a:t>Third level</a:t>
            </a:r>
          </a:p>
          <a:p>
            <a:pPr lvl="3" rtl="0"/>
            <a:r>
              <a:rPr lang="ga"/>
              <a:t>Fourth level</a:t>
            </a:r>
          </a:p>
          <a:p>
            <a:pPr lvl="4" rtl="0"/>
            <a:r>
              <a:rPr lang="ga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8E36F59-E137-244B-9D82-B4493709F97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914372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8E36F59-E137-244B-9D82-B4493709F979}" type="slidenum">
              <a:rPr lang="en-IE" smtClean="0"/>
              <a:t>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491779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ga"/>
              <a:t>Cad ba cheart duit a sheiceáil?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ga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 bhfuil an fheithicil seachadta glan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ga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Nach bhfuil earraí neamhbhia san fheithicil seachadta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ga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 chóir go mbeadh an bia saor ó thruailliú soiléir agus go mbeadh bail mhaith air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ga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Ní mór go bhfuil sé laistigh den ‘dáta ar fearr roimhe’ nó den ‘dáta faoinar cheart a úsáid’.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ga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Nach bhfuil fianaise ar inmhíolú ann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ga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Ní mór don phacáistíocht a bheith gan damáiste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ga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Gur seachadadh an bia ardriosca uile agus é fuaraithe nó reoite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ga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 bhfuil teocht an bhia sa seachadadh ceart – i ndiaidh é a sheiceáil le teirmiméadar.</a:t>
            </a:r>
          </a:p>
          <a:p>
            <a:pPr rtl="0"/>
            <a:endParaRPr lang="en-I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8E36F59-E137-244B-9D82-B4493709F979}" type="slidenum">
              <a:rPr lang="en-IE" smtClean="0"/>
              <a:t>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350738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8E36F59-E137-244B-9D82-B4493709F979}" type="slidenum">
              <a:rPr lang="en-IE" smtClean="0"/>
              <a:t>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287187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228600" lvl="0" indent="-228600" rtl="0">
              <a:buFont typeface="+mj-lt"/>
              <a:buAutoNum type="arabicPeriod"/>
            </a:pPr>
            <a:r>
              <a:rPr lang="ga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Roinn na scoláirí ina bpéirí agus tabhair teirmiméadar agus cairt dóibh chun na torthaí a thaifeadadh. Ba chóir do na scoláirí oibriú i bpéirí chun an teocht i láithreacha éagsúla den chistin eacnamaíochta baile a sheiceáil (nó oibriú ina n-aonar sa bhaile). Iarr ar na scoláirí léamh don chuisneoir, don reoiteoir, don chófra bia agus do theocht an tseomra go ginearálta a chur san áireamh. </a:t>
            </a:r>
            <a:endParaRPr lang="en-I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lvl="0" indent="-228600" rtl="0">
              <a:buFont typeface="+mj-lt"/>
              <a:buAutoNum type="arabicPeriod"/>
            </a:pPr>
            <a:r>
              <a:rPr lang="ga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Iarr ar na scoláirí an ghníomhaíocht a dhéanamh. Pléigh na torthaí. </a:t>
            </a:r>
            <a:endParaRPr lang="en-I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lvl="0" indent="-228600" rtl="0">
              <a:buFont typeface="+mj-lt"/>
              <a:buAutoNum type="arabicPeriod"/>
            </a:pPr>
            <a:r>
              <a:rPr lang="ga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Seiceáil an teocht in áiteanna éagsúla sa chistin ina stóráiltear agus ina n-úsáidtear bia. </a:t>
            </a:r>
            <a:endParaRPr lang="en-I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lvl="0" indent="-228600" rtl="0">
              <a:buFont typeface="+mj-lt"/>
              <a:buAutoNum type="arabicPeriod"/>
            </a:pPr>
            <a:r>
              <a:rPr lang="ga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 chóir do na scoláirí na torthaí a thaifeadadh go cúramach, ag moladh na láithreacha ina mbeadh baictéir ábalta iolrú. </a:t>
            </a:r>
            <a:endParaRPr lang="en-I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lvl="0" indent="-228600" rtl="0">
              <a:buFont typeface="+mj-lt"/>
              <a:buAutoNum type="arabicPeriod"/>
            </a:pPr>
            <a:r>
              <a:rPr lang="ga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Pléigh: Cad a insíonn sé sin dúinn? Ní mór dúinn a bheith cúramach agus gan bia a fhágáil ag teochtaí ina bhféadfadh baictéir iolrú.</a:t>
            </a:r>
            <a:r>
              <a:rPr lang="ga">
                <a:effectLst/>
              </a:rPr>
              <a:t> </a:t>
            </a:r>
            <a:endParaRPr lang="en-CA" dirty="0"/>
          </a:p>
          <a:p>
            <a:pPr rtl="0"/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8E36F59-E137-244B-9D82-B4493709F979}" type="slidenum">
              <a:rPr lang="en-IE" smtClean="0"/>
              <a:t>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082936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8E36F59-E137-244B-9D82-B4493709F979}" type="slidenum">
              <a:rPr lang="en-IE" smtClean="0"/>
              <a:t>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278700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, indoor, ceiling&#10;&#10;Description automatically generated">
            <a:extLst>
              <a:ext uri="{FF2B5EF4-FFF2-40B4-BE49-F238E27FC236}">
                <a16:creationId xmlns:a16="http://schemas.microsoft.com/office/drawing/2014/main" id="{7DF10311-BA21-BF41-A183-943101E97E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0742" y="136525"/>
            <a:ext cx="11916000" cy="660654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F605325-19EE-464F-8EB3-BB4C51BEAC0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75000"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665E81A-AECE-064E-B471-24C3E89AE6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61318"/>
            <a:ext cx="9144000" cy="2387600"/>
          </a:xfrm>
          <a:prstGeom prst="rect">
            <a:avLst/>
          </a:prstGeom>
        </p:spPr>
        <p:txBody>
          <a:bodyPr rtlCol="0" anchor="b"/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pPr rtl="0"/>
            <a:r>
              <a:rPr lang="ga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BE1CCB-B267-C444-8EDA-A54AF64E12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40993"/>
            <a:ext cx="9144000" cy="1030288"/>
          </a:xfrm>
        </p:spPr>
        <p:txBody>
          <a:bodyPr rtlCol="0"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ga"/>
              <a:t>Click to edit Master subtitle style</a:t>
            </a:r>
            <a:endParaRPr lang="en-IE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D17417D-C704-7948-9010-43EBDFCDEB0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3875815" y="627141"/>
            <a:ext cx="4440369" cy="7778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954531F-1FCC-F941-9A0D-3D6933912E79}"/>
              </a:ext>
            </a:extLst>
          </p:cNvPr>
          <p:cNvSpPr txBox="1"/>
          <p:nvPr userDrawn="1"/>
        </p:nvSpPr>
        <p:spPr>
          <a:xfrm>
            <a:off x="190500" y="6461760"/>
            <a:ext cx="17475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ga" sz="1000">
                <a:solidFill>
                  <a:schemeClr val="bg1"/>
                </a:solidFill>
              </a:rPr>
              <a:t>© Copyright </a:t>
            </a:r>
            <a:r>
              <a:rPr lang="ga" sz="1000" b="1" i="1">
                <a:solidFill>
                  <a:schemeClr val="bg1"/>
                </a:solidFill>
              </a:rPr>
              <a:t>safe</a:t>
            </a:r>
            <a:r>
              <a:rPr lang="ga" sz="1000" b="1">
                <a:solidFill>
                  <a:schemeClr val="bg1"/>
                </a:solidFill>
              </a:rPr>
              <a:t>food</a:t>
            </a:r>
            <a:r>
              <a:rPr lang="ga" sz="1000">
                <a:solidFill>
                  <a:schemeClr val="bg1"/>
                </a:solidFill>
              </a:rPr>
              <a:t> 2021</a:t>
            </a:r>
          </a:p>
        </p:txBody>
      </p:sp>
    </p:spTree>
    <p:extLst>
      <p:ext uri="{BB962C8B-B14F-4D97-AF65-F5344CB8AC3E}">
        <p14:creationId xmlns:p14="http://schemas.microsoft.com/office/powerpoint/2010/main" val="1429829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18DEF7-F462-AC49-8506-7994412BC2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ga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C57101-006A-B24A-A5F8-25CE2B0398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 rtl="0"/>
            <a:r>
              <a:rPr lang="ga"/>
              <a:t>Click to edit Master text styles</a:t>
            </a:r>
          </a:p>
          <a:p>
            <a:pPr lvl="1" rtl="0"/>
            <a:r>
              <a:rPr lang="ga"/>
              <a:t>Second level</a:t>
            </a:r>
          </a:p>
          <a:p>
            <a:pPr lvl="2" rtl="0"/>
            <a:r>
              <a:rPr lang="ga"/>
              <a:t>Third level</a:t>
            </a:r>
          </a:p>
          <a:p>
            <a:pPr lvl="3" rtl="0"/>
            <a:r>
              <a:rPr lang="ga"/>
              <a:t>Fourth level</a:t>
            </a:r>
          </a:p>
          <a:p>
            <a:pPr lvl="4" rtl="0"/>
            <a:r>
              <a:rPr lang="ga"/>
              <a:t>Fifth level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44074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5ABBAE2-1BBA-F945-84FA-C0FB629E75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5721F98-318C-D347-901B-42F6FCFBB8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rtlCol="0"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pPr rtl="0"/>
            <a:r>
              <a:rPr lang="ga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59930E-0312-6742-A940-B84466F09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367457"/>
          </a:xfrm>
        </p:spPr>
        <p:txBody>
          <a:bodyPr rtlCol="0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ga"/>
              <a:t>Click to 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F8A667F-6091-9D41-83FE-2C70AAB562C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107548" y="6156000"/>
            <a:ext cx="2870835" cy="50292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77174D0-8BB1-4145-8E2E-916872AF5AF0}"/>
              </a:ext>
            </a:extLst>
          </p:cNvPr>
          <p:cNvSpPr txBox="1"/>
          <p:nvPr userDrawn="1"/>
        </p:nvSpPr>
        <p:spPr>
          <a:xfrm>
            <a:off x="190500" y="6461760"/>
            <a:ext cx="17475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ga" sz="1000">
                <a:solidFill>
                  <a:schemeClr val="bg1"/>
                </a:solidFill>
              </a:rPr>
              <a:t>© Copyright </a:t>
            </a:r>
            <a:r>
              <a:rPr lang="ga" sz="1000" b="1" i="1">
                <a:solidFill>
                  <a:schemeClr val="bg1"/>
                </a:solidFill>
              </a:rPr>
              <a:t>safe</a:t>
            </a:r>
            <a:r>
              <a:rPr lang="ga" sz="1000" b="1">
                <a:solidFill>
                  <a:schemeClr val="bg1"/>
                </a:solidFill>
              </a:rPr>
              <a:t>food</a:t>
            </a:r>
            <a:r>
              <a:rPr lang="ga" sz="1000">
                <a:solidFill>
                  <a:schemeClr val="bg1"/>
                </a:solidFill>
              </a:rPr>
              <a:t> 2021</a:t>
            </a:r>
          </a:p>
        </p:txBody>
      </p:sp>
    </p:spTree>
    <p:extLst>
      <p:ext uri="{BB962C8B-B14F-4D97-AF65-F5344CB8AC3E}">
        <p14:creationId xmlns:p14="http://schemas.microsoft.com/office/powerpoint/2010/main" val="3339443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16E4ADB-561A-D541-8615-BDDE7B38724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0B73387-3988-F14C-AFED-CF6CE04C7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05953"/>
            <a:ext cx="10515600" cy="1325563"/>
          </a:xfrm>
          <a:prstGeom prst="rect">
            <a:avLst/>
          </a:prstGeom>
        </p:spPr>
        <p:txBody>
          <a:bodyPr rtlCol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ga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3D3C55-CCC2-114B-8866-9D762E179C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3520965"/>
            <a:ext cx="5181600" cy="2890345"/>
          </a:xfrm>
        </p:spPr>
        <p:txBody>
          <a:bodyPr rtlCol="0"/>
          <a:lstStyle/>
          <a:p>
            <a:pPr lvl="0" rtl="0"/>
            <a:r>
              <a:rPr lang="ga"/>
              <a:t>Click to edit Master text styles</a:t>
            </a:r>
          </a:p>
          <a:p>
            <a:pPr lvl="1" rtl="0"/>
            <a:r>
              <a:rPr lang="ga"/>
              <a:t>Second level</a:t>
            </a:r>
          </a:p>
          <a:p>
            <a:pPr lvl="2" rtl="0"/>
            <a:r>
              <a:rPr lang="ga"/>
              <a:t>Third level</a:t>
            </a:r>
          </a:p>
          <a:p>
            <a:pPr lvl="3" rtl="0"/>
            <a:r>
              <a:rPr lang="ga"/>
              <a:t>Fourth level</a:t>
            </a:r>
          </a:p>
          <a:p>
            <a:pPr lvl="4" rtl="0"/>
            <a:r>
              <a:rPr lang="ga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710E87-BBA2-E943-A740-768503A4DD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3520965"/>
            <a:ext cx="5181600" cy="2890345"/>
          </a:xfrm>
        </p:spPr>
        <p:txBody>
          <a:bodyPr rtlCol="0"/>
          <a:lstStyle/>
          <a:p>
            <a:pPr lvl="0" rtl="0"/>
            <a:r>
              <a:rPr lang="ga"/>
              <a:t>Click to edit Master text styles</a:t>
            </a:r>
          </a:p>
          <a:p>
            <a:pPr lvl="1" rtl="0"/>
            <a:r>
              <a:rPr lang="ga"/>
              <a:t>Second level</a:t>
            </a:r>
          </a:p>
          <a:p>
            <a:pPr lvl="2" rtl="0"/>
            <a:r>
              <a:rPr lang="ga"/>
              <a:t>Third level</a:t>
            </a:r>
          </a:p>
          <a:p>
            <a:pPr lvl="3" rtl="0"/>
            <a:r>
              <a:rPr lang="ga"/>
              <a:t>Fourth level</a:t>
            </a:r>
          </a:p>
          <a:p>
            <a:pPr lvl="4" rtl="0"/>
            <a:r>
              <a:rPr lang="ga"/>
              <a:t>Fifth level</a:t>
            </a:r>
            <a:endParaRPr lang="en-IE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BC6488-F55F-354C-8A2B-F0FFE6C3DAE7}"/>
              </a:ext>
            </a:extLst>
          </p:cNvPr>
          <p:cNvSpPr txBox="1"/>
          <p:nvPr userDrawn="1"/>
        </p:nvSpPr>
        <p:spPr>
          <a:xfrm>
            <a:off x="190500" y="6461760"/>
            <a:ext cx="17475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ga" sz="1000">
                <a:solidFill>
                  <a:schemeClr val="bg1"/>
                </a:solidFill>
              </a:rPr>
              <a:t>© Copyright </a:t>
            </a:r>
            <a:r>
              <a:rPr lang="ga" sz="1000" b="1" i="1">
                <a:solidFill>
                  <a:schemeClr val="bg1"/>
                </a:solidFill>
              </a:rPr>
              <a:t>safe</a:t>
            </a:r>
            <a:r>
              <a:rPr lang="ga" sz="1000" b="1">
                <a:solidFill>
                  <a:schemeClr val="bg1"/>
                </a:solidFill>
              </a:rPr>
              <a:t>food</a:t>
            </a:r>
            <a:r>
              <a:rPr lang="ga" sz="1000">
                <a:solidFill>
                  <a:schemeClr val="bg1"/>
                </a:solidFill>
              </a:rPr>
              <a:t> 2021</a:t>
            </a:r>
          </a:p>
        </p:txBody>
      </p:sp>
    </p:spTree>
    <p:extLst>
      <p:ext uri="{BB962C8B-B14F-4D97-AF65-F5344CB8AC3E}">
        <p14:creationId xmlns:p14="http://schemas.microsoft.com/office/powerpoint/2010/main" val="2007863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ED0E9A-493C-D845-B2A4-678F87139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ga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D2BB52-8D49-7649-8320-595075E664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ga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DE1642-0245-FE43-BD3E-9CA440FB97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538373"/>
          </a:xfrm>
        </p:spPr>
        <p:txBody>
          <a:bodyPr rtlCol="0"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 rtl="0"/>
            <a:r>
              <a:rPr lang="ga"/>
              <a:t>Click to edit Master text styles</a:t>
            </a:r>
          </a:p>
          <a:p>
            <a:pPr lvl="1" rtl="0"/>
            <a:r>
              <a:rPr lang="ga"/>
              <a:t>Second level</a:t>
            </a:r>
          </a:p>
          <a:p>
            <a:pPr lvl="2" rtl="0"/>
            <a:r>
              <a:rPr lang="ga"/>
              <a:t>Third level</a:t>
            </a:r>
          </a:p>
          <a:p>
            <a:pPr lvl="3" rtl="0"/>
            <a:r>
              <a:rPr lang="ga"/>
              <a:t>Fourth level</a:t>
            </a:r>
          </a:p>
          <a:p>
            <a:pPr lvl="4" rtl="0"/>
            <a:r>
              <a:rPr lang="ga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2BE796-1D6C-3849-AF64-1B3C1A499A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ga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5683A7-0F65-6E4C-8934-2DCA2FF955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538373"/>
          </a:xfrm>
        </p:spPr>
        <p:txBody>
          <a:bodyPr rtlCol="0"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 rtl="0"/>
            <a:r>
              <a:rPr lang="ga"/>
              <a:t>Click to edit Master text styles</a:t>
            </a:r>
          </a:p>
          <a:p>
            <a:pPr lvl="1" rtl="0"/>
            <a:r>
              <a:rPr lang="ga"/>
              <a:t>Second level</a:t>
            </a:r>
          </a:p>
          <a:p>
            <a:pPr lvl="2" rtl="0"/>
            <a:r>
              <a:rPr lang="ga"/>
              <a:t>Third level</a:t>
            </a:r>
          </a:p>
          <a:p>
            <a:pPr lvl="3" rtl="0"/>
            <a:r>
              <a:rPr lang="ga"/>
              <a:t>Fourth level</a:t>
            </a:r>
          </a:p>
          <a:p>
            <a:pPr lvl="4" rtl="0"/>
            <a:r>
              <a:rPr lang="ga"/>
              <a:t>Fifth level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34187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ADC2EBD-924F-F34C-AED5-921B4D88E8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969FDB2-2D44-A344-BE6B-1771C8411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  <a:prstGeom prst="rect">
            <a:avLst/>
          </a:prstGeom>
        </p:spPr>
        <p:txBody>
          <a:bodyPr rtlCol="0"/>
          <a:lstStyle>
            <a:lvl1pPr algn="ctr">
              <a:defRPr/>
            </a:lvl1pPr>
          </a:lstStyle>
          <a:p>
            <a:pPr rtl="0"/>
            <a:r>
              <a:rPr lang="ga"/>
              <a:t>Click to edit Master title style</a:t>
            </a:r>
            <a:endParaRPr lang="en-I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98335A2-BC71-4746-BBB1-CEE5EF39999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107548" y="6156000"/>
            <a:ext cx="2870835" cy="5029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964CF2C-6FCD-D546-B341-097D16AE40E8}"/>
              </a:ext>
            </a:extLst>
          </p:cNvPr>
          <p:cNvSpPr txBox="1"/>
          <p:nvPr userDrawn="1"/>
        </p:nvSpPr>
        <p:spPr>
          <a:xfrm>
            <a:off x="190500" y="6461760"/>
            <a:ext cx="17475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ga" sz="1000">
                <a:solidFill>
                  <a:schemeClr val="accent4"/>
                </a:solidFill>
              </a:rPr>
              <a:t>© Copyright </a:t>
            </a:r>
            <a:r>
              <a:rPr lang="ga" sz="1000" b="1" i="1">
                <a:solidFill>
                  <a:schemeClr val="accent4"/>
                </a:solidFill>
              </a:rPr>
              <a:t>safe</a:t>
            </a:r>
            <a:r>
              <a:rPr lang="ga" sz="1000" b="1">
                <a:solidFill>
                  <a:schemeClr val="accent4"/>
                </a:solidFill>
              </a:rPr>
              <a:t>food</a:t>
            </a:r>
            <a:r>
              <a:rPr lang="ga" sz="1000">
                <a:solidFill>
                  <a:schemeClr val="accent4"/>
                </a:solidFill>
              </a:rPr>
              <a:t> 2021</a:t>
            </a:r>
          </a:p>
        </p:txBody>
      </p:sp>
    </p:spTree>
    <p:extLst>
      <p:ext uri="{BB962C8B-B14F-4D97-AF65-F5344CB8AC3E}">
        <p14:creationId xmlns:p14="http://schemas.microsoft.com/office/powerpoint/2010/main" val="3228391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5985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8DB5F3F-9626-114A-BB4A-A75574F8DF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1E9C628-8B0B-C441-B702-06641CBC0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4646612" cy="1600200"/>
          </a:xfrm>
          <a:prstGeom prst="rect">
            <a:avLst/>
          </a:prstGeom>
        </p:spPr>
        <p:txBody>
          <a:bodyPr rtlCol="0" anchor="b"/>
          <a:lstStyle>
            <a:lvl1pPr>
              <a:lnSpc>
                <a:spcPct val="150000"/>
              </a:lnSpc>
              <a:defRPr sz="3200"/>
            </a:lvl1pPr>
          </a:lstStyle>
          <a:p>
            <a:pPr rtl="0"/>
            <a:r>
              <a:rPr lang="ga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92D5FA-B98A-F545-A5DB-E87646516C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9986" y="2057400"/>
            <a:ext cx="4765402" cy="3899520"/>
          </a:xfrm>
        </p:spPr>
        <p:txBody>
          <a:bodyPr rtlCol="0"/>
          <a:lstStyle>
            <a:lvl1pPr>
              <a:lnSpc>
                <a:spcPct val="150000"/>
              </a:lnSpc>
              <a:defRPr sz="3200"/>
            </a:lvl1pPr>
            <a:lvl2pPr>
              <a:lnSpc>
                <a:spcPct val="150000"/>
              </a:lnSpc>
              <a:defRPr sz="2800"/>
            </a:lvl2pPr>
            <a:lvl3pPr>
              <a:lnSpc>
                <a:spcPct val="150000"/>
              </a:lnSpc>
              <a:defRPr sz="2400"/>
            </a:lvl3pPr>
            <a:lvl4pPr>
              <a:lnSpc>
                <a:spcPct val="150000"/>
              </a:lnSpc>
              <a:defRPr sz="2000"/>
            </a:lvl4pPr>
            <a:lvl5pPr>
              <a:lnSpc>
                <a:spcPct val="150000"/>
              </a:lnSpc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ga"/>
              <a:t>Click to edit Master text styles</a:t>
            </a:r>
          </a:p>
          <a:p>
            <a:pPr lvl="1" rtl="0"/>
            <a:r>
              <a:rPr lang="ga"/>
              <a:t>Second level</a:t>
            </a:r>
          </a:p>
          <a:p>
            <a:pPr lvl="2" rtl="0"/>
            <a:r>
              <a:rPr lang="ga"/>
              <a:t>Third level</a:t>
            </a:r>
          </a:p>
          <a:p>
            <a:pPr lvl="3" rtl="0"/>
            <a:r>
              <a:rPr lang="ga"/>
              <a:t>Fourth level</a:t>
            </a:r>
          </a:p>
          <a:p>
            <a:pPr lvl="4" rtl="0"/>
            <a:r>
              <a:rPr lang="ga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0686D9-CBA3-E64A-AB0D-A7B184CB17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646612" cy="4343400"/>
          </a:xfrm>
        </p:spPr>
        <p:txBody>
          <a:bodyPr rtlCol="0"/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ga"/>
              <a:t>Click to 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C6E2335-9677-6E40-A1DD-80499788B56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107548" y="6156000"/>
            <a:ext cx="2870835" cy="50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462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2F90B-E7D2-2D46-AE89-4E95F199E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ga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2390D21-3650-7C41-BED7-4B341711D3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endParaRPr lang="en-IE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D14E2FF-5C71-C945-B57E-C766009FAE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978477" y="2155191"/>
            <a:ext cx="1654858" cy="461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119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hape, rectangle&#10;&#10;Description automatically generated">
            <a:extLst>
              <a:ext uri="{FF2B5EF4-FFF2-40B4-BE49-F238E27FC236}">
                <a16:creationId xmlns:a16="http://schemas.microsoft.com/office/drawing/2014/main" id="{D3157AAA-CDA1-2A43-BDBE-A3B9D1A57394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A81ECA-A80C-304F-B3DD-1D0DF68DBA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1938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ga"/>
              <a:t>Click to edit Master text styles</a:t>
            </a:r>
          </a:p>
          <a:p>
            <a:pPr lvl="1" rtl="0"/>
            <a:r>
              <a:rPr lang="ga"/>
              <a:t>Second level</a:t>
            </a:r>
          </a:p>
          <a:p>
            <a:pPr lvl="2" rtl="0"/>
            <a:r>
              <a:rPr lang="ga"/>
              <a:t>Third level</a:t>
            </a:r>
          </a:p>
          <a:p>
            <a:pPr lvl="3" rtl="0"/>
            <a:r>
              <a:rPr lang="ga"/>
              <a:t>Fourth level</a:t>
            </a:r>
          </a:p>
          <a:p>
            <a:pPr lvl="4" rtl="0"/>
            <a:r>
              <a:rPr lang="ga"/>
              <a:t>Fifth level</a:t>
            </a:r>
            <a:endParaRPr lang="en-IE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17B7601-FFAD-D94B-95FE-1693CDF8CAAA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rcRect/>
          <a:stretch/>
        </p:blipFill>
        <p:spPr>
          <a:xfrm>
            <a:off x="9107548" y="6156000"/>
            <a:ext cx="2870835" cy="502920"/>
          </a:xfrm>
          <a:prstGeom prst="rect">
            <a:avLst/>
          </a:prstGeom>
        </p:spPr>
      </p:pic>
      <p:sp>
        <p:nvSpPr>
          <p:cNvPr id="14" name="Title Placeholder 13">
            <a:extLst>
              <a:ext uri="{FF2B5EF4-FFF2-40B4-BE49-F238E27FC236}">
                <a16:creationId xmlns:a16="http://schemas.microsoft.com/office/drawing/2014/main" id="{76F5AE1D-0888-5348-BA5A-6006F548F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ga"/>
              <a:t>Click to edit Master title style</a:t>
            </a:r>
            <a:endParaRPr lang="en-IE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49A56E4-0BA0-774A-BFDE-969264DA14AD}"/>
              </a:ext>
            </a:extLst>
          </p:cNvPr>
          <p:cNvSpPr txBox="1"/>
          <p:nvPr userDrawn="1"/>
        </p:nvSpPr>
        <p:spPr>
          <a:xfrm>
            <a:off x="190500" y="6461760"/>
            <a:ext cx="17475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ga" sz="1000">
                <a:solidFill>
                  <a:schemeClr val="accent4"/>
                </a:solidFill>
              </a:rPr>
              <a:t>© Copyright </a:t>
            </a:r>
            <a:r>
              <a:rPr lang="ga" sz="1000" b="1" i="1">
                <a:solidFill>
                  <a:schemeClr val="accent4"/>
                </a:solidFill>
              </a:rPr>
              <a:t>safe</a:t>
            </a:r>
            <a:r>
              <a:rPr lang="ga" sz="1000" b="1">
                <a:solidFill>
                  <a:schemeClr val="accent4"/>
                </a:solidFill>
              </a:rPr>
              <a:t>food</a:t>
            </a:r>
            <a:r>
              <a:rPr lang="ga" sz="1000">
                <a:solidFill>
                  <a:schemeClr val="accent4"/>
                </a:solidFill>
              </a:rPr>
              <a:t> 2021</a:t>
            </a:r>
          </a:p>
        </p:txBody>
      </p:sp>
    </p:spTree>
    <p:extLst>
      <p:ext uri="{BB962C8B-B14F-4D97-AF65-F5344CB8AC3E}">
        <p14:creationId xmlns:p14="http://schemas.microsoft.com/office/powerpoint/2010/main" val="1493535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7030A0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>
            <a:extLst>
              <a:ext uri="{FF2B5EF4-FFF2-40B4-BE49-F238E27FC236}">
                <a16:creationId xmlns:a16="http://schemas.microsoft.com/office/drawing/2014/main" id="{06F220D3-A02D-B348-B5F3-69B762FFD80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ga"/>
              <a:t>Ceacht a Trí</a:t>
            </a:r>
          </a:p>
        </p:txBody>
      </p:sp>
      <p:sp>
        <p:nvSpPr>
          <p:cNvPr id="22" name="Subtitle 21">
            <a:extLst>
              <a:ext uri="{FF2B5EF4-FFF2-40B4-BE49-F238E27FC236}">
                <a16:creationId xmlns:a16="http://schemas.microsoft.com/office/drawing/2014/main" id="{82E1C81F-4159-5A4A-873D-3CB61AE0689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ga"/>
              <a:t>Bia a sheachadadh agus a stóráil </a:t>
            </a:r>
          </a:p>
        </p:txBody>
      </p:sp>
    </p:spTree>
    <p:extLst>
      <p:ext uri="{BB962C8B-B14F-4D97-AF65-F5344CB8AC3E}">
        <p14:creationId xmlns:p14="http://schemas.microsoft.com/office/powerpoint/2010/main" val="3916886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D5159-50F4-3549-BD73-DE0FB857B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ga"/>
              <a:t>Pléigh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89F517-DE24-9C40-ABD0-B779417D05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523495" cy="4193850"/>
          </a:xfrm>
        </p:spPr>
        <p:txBody>
          <a:bodyPr rtlCol="0">
            <a:normAutofit/>
          </a:bodyPr>
          <a:lstStyle/>
          <a:p>
            <a:pPr lvl="0" rtl="0"/>
            <a:r>
              <a:rPr lang="ga"/>
              <a:t>Ar ghlac tú seachadadh bia riamh?</a:t>
            </a:r>
          </a:p>
          <a:p>
            <a:pPr lvl="0" rtl="0"/>
            <a:r>
              <a:rPr lang="ga"/>
              <a:t>Cad ba cheart duit a sheiceáil?</a:t>
            </a:r>
          </a:p>
          <a:p>
            <a:pPr lvl="0" rtl="0"/>
            <a:endParaRPr lang="en-IE" dirty="0"/>
          </a:p>
          <a:p>
            <a:pPr lvl="0" rtl="0"/>
            <a:endParaRPr lang="en-IE" dirty="0"/>
          </a:p>
        </p:txBody>
      </p:sp>
      <p:pic>
        <p:nvPicPr>
          <p:cNvPr id="4" name="Picture 3" descr="A person with his hand on his chin&#10;&#10;Description automatically generated with medium confidence">
            <a:extLst>
              <a:ext uri="{FF2B5EF4-FFF2-40B4-BE49-F238E27FC236}">
                <a16:creationId xmlns:a16="http://schemas.microsoft.com/office/drawing/2014/main" id="{3EAC3B2A-9D38-8D4A-B831-151311C49D8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8524148" y="1231575"/>
            <a:ext cx="3568700" cy="478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6844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7748F83-FBEE-BD4D-B245-21721BCB2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8190" y="2766217"/>
            <a:ext cx="4565542" cy="1325563"/>
          </a:xfrm>
        </p:spPr>
        <p:txBody>
          <a:bodyPr rtlCol="0"/>
          <a:lstStyle/>
          <a:p>
            <a:pPr rtl="0"/>
            <a:r>
              <a:rPr lang="ga"/>
              <a:t>Modúl ríomhfhoghlama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81CD90-6448-3342-8172-FB65DD77398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24217" y="1255363"/>
            <a:ext cx="6703952" cy="434727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669436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2A8C2B5-866E-6445-8ECC-93D00F8A0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ga"/>
              <a:t>Tasc sa rang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9EC9EB5-E2C2-B541-A94D-DCF9467FF6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fontScale="77500" lnSpcReduction="20000"/>
          </a:bodyPr>
          <a:lstStyle/>
          <a:p>
            <a:pPr rtl="0"/>
            <a:r>
              <a:rPr lang="ga"/>
              <a:t>Bain úsáid as teirmiméadar agus cairt chun an teocht a sheiceáil in áiteanna éagsúla sa chistin. Déan an teocht a sheiceáil agus a thaifeadadh sna háiteanna seo a leanas:</a:t>
            </a:r>
          </a:p>
          <a:p>
            <a:pPr lvl="1" rtl="0"/>
            <a:r>
              <a:rPr lang="ga"/>
              <a:t>An cuisneoir</a:t>
            </a:r>
          </a:p>
          <a:p>
            <a:pPr lvl="1" rtl="0"/>
            <a:r>
              <a:rPr lang="ga"/>
              <a:t>An reoiteoir</a:t>
            </a:r>
          </a:p>
          <a:p>
            <a:pPr lvl="1" rtl="0"/>
            <a:r>
              <a:rPr lang="ga"/>
              <a:t>An cófra bia</a:t>
            </a:r>
          </a:p>
          <a:p>
            <a:pPr lvl="1" rtl="0"/>
            <a:r>
              <a:rPr lang="ga"/>
              <a:t>An seomra ina bhfuil tú</a:t>
            </a:r>
          </a:p>
          <a:p>
            <a:pPr lvl="1" rtl="0"/>
            <a:r>
              <a:rPr lang="ga"/>
              <a:t>Aon rud eile atá oiriúnach</a:t>
            </a:r>
            <a:endParaRPr lang="en-CA" dirty="0"/>
          </a:p>
          <a:p>
            <a:pPr rtl="0"/>
            <a:r>
              <a:rPr lang="ga"/>
              <a:t>Cad é an áit is dóchúla go bhfásfadh baictéir? Cad a insíonn sé sin dúinn?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0891413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BB74F-F9BF-3747-BF59-2FF838BC5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ga"/>
              <a:t>Tasc obair bhaile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764730-0926-B340-A631-5BAC1B81DE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55000" lnSpcReduction="20000"/>
          </a:bodyPr>
          <a:lstStyle/>
          <a:p>
            <a:pPr marL="0" indent="0">
              <a:buNone/>
            </a:pPr>
            <a:r>
              <a:rPr lang="ga" dirty="0"/>
              <a:t>Déan suirbhé simplí </a:t>
            </a:r>
            <a:r>
              <a:rPr lang="en-IE" dirty="0" err="1"/>
              <a:t>lena</a:t>
            </a:r>
            <a:r>
              <a:rPr lang="en-IE" dirty="0"/>
              <a:t> </a:t>
            </a:r>
            <a:r>
              <a:rPr lang="en-IE" dirty="0" err="1"/>
              <a:t>fháil</a:t>
            </a:r>
            <a:r>
              <a:rPr lang="ga" dirty="0"/>
              <a:t> amach an bhfuil a fhios ag do chairde agus do theaghlach conas bia a stóráil sa chuisneoir. Seo roinnt ceisteanna samplacha: </a:t>
            </a:r>
            <a:endParaRPr lang="en-IE" dirty="0"/>
          </a:p>
          <a:p>
            <a:pPr lvl="0" rtl="0"/>
            <a:r>
              <a:rPr lang="ga" dirty="0"/>
              <a:t>Cé chomh minic is ceart teocht an chuisneora a sheiceáil? </a:t>
            </a:r>
            <a:endParaRPr lang="en-IE" dirty="0"/>
          </a:p>
          <a:p>
            <a:pPr rtl="0"/>
            <a:r>
              <a:rPr lang="ga" dirty="0"/>
              <a:t>Cá háit ar cheart feoil amh a stóráil? </a:t>
            </a:r>
            <a:endParaRPr lang="en-IE" dirty="0"/>
          </a:p>
          <a:p>
            <a:pPr rtl="0"/>
            <a:r>
              <a:rPr lang="ga" dirty="0"/>
              <a:t>Ar cheart bia a chlúdach nó a fhágáil gan chlúdach? </a:t>
            </a:r>
            <a:endParaRPr lang="en-IE" dirty="0">
              <a:cs typeface="Arial"/>
            </a:endParaRPr>
          </a:p>
          <a:p>
            <a:pPr rtl="0"/>
            <a:r>
              <a:rPr lang="ga" dirty="0"/>
              <a:t>An bhfuil sé ceart go leor bia te a chur sa chuisneoir? </a:t>
            </a:r>
            <a:endParaRPr lang="en-IE" dirty="0"/>
          </a:p>
          <a:p>
            <a:pPr rtl="0"/>
            <a:r>
              <a:rPr lang="ga" dirty="0"/>
              <a:t>An bhfuil sé ceart go leor bia amh agus bia cócaráilte a stóráil le chéile sa chuisneoir? </a:t>
            </a:r>
            <a:endParaRPr lang="en-IE" dirty="0">
              <a:cs typeface="Arial"/>
            </a:endParaRPr>
          </a:p>
          <a:p>
            <a:pPr rtl="0"/>
            <a:r>
              <a:rPr lang="ga" dirty="0"/>
              <a:t>An smaoineamh maith é an cuisneoir a choimeád chomh lán agus is féidir i gcónaí? </a:t>
            </a:r>
            <a:endParaRPr lang="en-IE" dirty="0"/>
          </a:p>
          <a:p>
            <a:pPr rtl="0"/>
            <a:r>
              <a:rPr lang="ga" dirty="0"/>
              <a:t>Ar cheart duit doras an reoiteora a choimeád dúnta i gcás cliseadh cumhachta? </a:t>
            </a:r>
            <a:endParaRPr lang="en-IE" dirty="0">
              <a:cs typeface="Arial"/>
            </a:endParaRPr>
          </a:p>
          <a:p>
            <a:pPr marL="0" indent="0" rtl="0">
              <a:buNone/>
            </a:pPr>
            <a:r>
              <a:rPr lang="ga" dirty="0"/>
              <a:t>Scríobh amach do thorthaí agus tabhair achoimre orthu i gconclúid. 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2721963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373737"/>
      </a:dk2>
      <a:lt2>
        <a:srgbClr val="DEDEE1"/>
      </a:lt2>
      <a:accent1>
        <a:srgbClr val="002D62"/>
      </a:accent1>
      <a:accent2>
        <a:srgbClr val="35BDB2"/>
      </a:accent2>
      <a:accent3>
        <a:srgbClr val="57920B"/>
      </a:accent3>
      <a:accent4>
        <a:srgbClr val="7C43B2"/>
      </a:accent4>
      <a:accent5>
        <a:srgbClr val="CEA728"/>
      </a:accent5>
      <a:accent6>
        <a:srgbClr val="646464"/>
      </a:accent6>
      <a:hlink>
        <a:srgbClr val="35BDB2"/>
      </a:hlink>
      <a:folHlink>
        <a:srgbClr val="800080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customXsn xmlns="http://schemas.microsoft.com/office/2006/metadata/customXsn">
  <xsnLocation/>
  <cached>True</cached>
  <openByDefault>True</openByDefault>
  <xsnScope/>
</customXsn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kcf64b05005542bfa3cdffe3a513e6b2 xmlns="e4c0266e-2f3d-4f08-af4f-a431d9c85add">
      <Terms xmlns="http://schemas.microsoft.com/office/infopath/2007/PartnerControls">
        <TermInfo xmlns="http://schemas.microsoft.com/office/infopath/2007/PartnerControls">
          <TermName xmlns="http://schemas.microsoft.com/office/infopath/2007/PartnerControls">Working document</TermName>
          <TermId xmlns="http://schemas.microsoft.com/office/infopath/2007/PartnerControls">d6177297-7606-46bd-9a14-c0304470d04e</TermId>
        </TermInfo>
      </Terms>
    </kcf64b05005542bfa3cdffe3a513e6b2>
    <mce79fd8d45548d9aebccbd60227a28c xmlns="e4c0266e-2f3d-4f08-af4f-a431d9c85add">
      <Terms xmlns="http://schemas.microsoft.com/office/infopath/2007/PartnerControls">
        <TermInfo xmlns="http://schemas.microsoft.com/office/infopath/2007/PartnerControls">
          <TermName xmlns="http://schemas.microsoft.com/office/infopath/2007/PartnerControls">Development</TermName>
          <TermId xmlns="http://schemas.microsoft.com/office/infopath/2007/PartnerControls">d3ffb4ca-a531-494f-a8ec-0d28d90a7396</TermId>
        </TermInfo>
      </Terms>
    </mce79fd8d45548d9aebccbd60227a28c>
    <TaxCatchAll xmlns="f91a3b79-b121-4353-93b2-894378874c7f">
      <Value>314</Value>
      <Value>573</Value>
    </TaxCatchAll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DCA280F08DAE244BB36EFCF9BA4F0E0" ma:contentTypeVersion="10" ma:contentTypeDescription="Create a new document." ma:contentTypeScope="" ma:versionID="b00580109ef0e6a58a72470f938ec50d">
  <xsd:schema xmlns:xsd="http://www.w3.org/2001/XMLSchema" xmlns:xs="http://www.w3.org/2001/XMLSchema" xmlns:p="http://schemas.microsoft.com/office/2006/metadata/properties" xmlns:ns2="e4c0266e-2f3d-4f08-af4f-a431d9c85add" xmlns:ns3="f91a3b79-b121-4353-93b2-894378874c7f" xmlns:ns5="e9909d75-5bf0-4405-a999-faee00e61448" targetNamespace="http://schemas.microsoft.com/office/2006/metadata/properties" ma:root="true" ma:fieldsID="bd0108ad0ca66842b8abdda11b9503ad" ns2:_="" ns3:_="" ns5:_="">
    <xsd:import namespace="e4c0266e-2f3d-4f08-af4f-a431d9c85add"/>
    <xsd:import namespace="f91a3b79-b121-4353-93b2-894378874c7f"/>
    <xsd:import namespace="e9909d75-5bf0-4405-a999-faee00e61448"/>
    <xsd:element name="properties">
      <xsd:complexType>
        <xsd:sequence>
          <xsd:element name="documentManagement">
            <xsd:complexType>
              <xsd:all>
                <xsd:element ref="ns2:mce79fd8d45548d9aebccbd60227a28c" minOccurs="0"/>
                <xsd:element ref="ns3:TaxCatchAll" minOccurs="0"/>
                <xsd:element ref="ns2:kcf64b05005542bfa3cdffe3a513e6b2" minOccurs="0"/>
                <xsd:element ref="ns5:MediaServiceMetadata" minOccurs="0"/>
                <xsd:element ref="ns5:MediaServiceFastMetadata" minOccurs="0"/>
                <xsd:element ref="ns5:MediaServiceAutoKeyPoints" minOccurs="0"/>
                <xsd:element ref="ns5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c0266e-2f3d-4f08-af4f-a431d9c85add" elementFormDefault="qualified">
    <xsd:import namespace="http://schemas.microsoft.com/office/2006/documentManagement/types"/>
    <xsd:import namespace="http://schemas.microsoft.com/office/infopath/2007/PartnerControls"/>
    <xsd:element name="mce79fd8d45548d9aebccbd60227a28c" ma:index="9" ma:taxonomy="true" ma:internalName="mce79fd8d45548d9aebccbd60227a28c" ma:taxonomyFieldName="Level1" ma:displayName="Level 1" ma:fieldId="{6ce79fd8-d455-48d9-aebc-cbd60227a28c}" ma:sspId="e066a464-12d0-4efe-873f-ad9ff6bbd5d7" ma:termSetId="87efc948-5498-4994-9213-04825ced9b0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kcf64b05005542bfa3cdffe3a513e6b2" ma:index="12" ma:taxonomy="true" ma:internalName="kcf64b05005542bfa3cdffe3a513e6b2" ma:taxonomyFieldName="Level2" ma:displayName="Level 2" ma:fieldId="{4cf64b05-0055-42bf-a3cd-ffe3a513e6b2}" ma:sspId="e066a464-12d0-4efe-873f-ad9ff6bbd5d7" ma:termSetId="38380ea1-a724-4167-92a1-0bdf955bef3b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1a3b79-b121-4353-93b2-894378874c7f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5fa33674-77c4-43ad-b22e-8c7a1adebae6}" ma:internalName="TaxCatchAll" ma:showField="CatchAllData" ma:web="eb369bcd-c9c3-4499-bdfb-168a13361a4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909d75-5bf0-4405-a999-faee00e6144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4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45BD99B-AB77-49C6-BAFD-93711A5D6F06}">
  <ds:schemaRefs>
    <ds:schemaRef ds:uri="http://schemas.microsoft.com/office/2006/metadata/customXsn"/>
  </ds:schemaRefs>
</ds:datastoreItem>
</file>

<file path=customXml/itemProps2.xml><?xml version="1.0" encoding="utf-8"?>
<ds:datastoreItem xmlns:ds="http://schemas.openxmlformats.org/officeDocument/2006/customXml" ds:itemID="{55E2709F-5C33-4411-9C09-753DDE34AFCD}">
  <ds:schemaRefs>
    <ds:schemaRef ds:uri="e4c0266e-2f3d-4f08-af4f-a431d9c85add"/>
    <ds:schemaRef ds:uri="f91a3b79-b121-4353-93b2-894378874c7f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9D1FBE5F-C388-4F0D-B909-3165894ADBF8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C26A2B9F-45AA-43A9-AB17-93311F0EF92B}">
  <ds:schemaRefs>
    <ds:schemaRef ds:uri="e4c0266e-2f3d-4f08-af4f-a431d9c85add"/>
    <ds:schemaRef ds:uri="e9909d75-5bf0-4405-a999-faee00e61448"/>
    <ds:schemaRef ds:uri="f91a3b79-b121-4353-93b2-894378874c7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481</Words>
  <Application>Microsoft Macintosh PowerPoint</Application>
  <PresentationFormat>Widescreen</PresentationFormat>
  <Paragraphs>43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Ceacht a Trí</vt:lpstr>
      <vt:lpstr>Pléigh</vt:lpstr>
      <vt:lpstr>Modúl ríomhfhoghlama</vt:lpstr>
      <vt:lpstr>Tasc sa rang</vt:lpstr>
      <vt:lpstr>Tasc obair bhaile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Ryan McInnes</dc:creator>
  <cp:lastModifiedBy>SHRC Limited</cp:lastModifiedBy>
  <cp:revision>17</cp:revision>
  <dcterms:created xsi:type="dcterms:W3CDTF">2020-10-29T16:25:26Z</dcterms:created>
  <dcterms:modified xsi:type="dcterms:W3CDTF">2021-10-21T08:33:54Z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0x0101005DCA280F08DAE244BB36EFCF9BA4F0E0</vt:lpwstr>
  </property>
  <property fmtid="{D5CDD505-2E9C-101B-9397-08002B2CF9AE}" pid="3" name="Level2">
    <vt:lpwstr>314;#Working document|d6177297-7606-46bd-9a14-c0304470d04e</vt:lpwstr>
  </property>
  <property fmtid="{D5CDD505-2E9C-101B-9397-08002B2CF9AE}" pid="4" name="Level1">
    <vt:lpwstr>573;#Development|d3ffb4ca-a531-494f-a8ec-0d28d90a7396</vt:lpwstr>
  </property>
</Properties>
</file>